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58" r:id="rId3"/>
    <p:sldId id="259" r:id="rId4"/>
    <p:sldId id="268" r:id="rId5"/>
    <p:sldId id="271" r:id="rId6"/>
    <p:sldId id="262" r:id="rId7"/>
    <p:sldId id="297" r:id="rId8"/>
    <p:sldId id="300" r:id="rId9"/>
    <p:sldId id="298" r:id="rId10"/>
    <p:sldId id="299" r:id="rId11"/>
    <p:sldId id="302" r:id="rId12"/>
    <p:sldId id="260" r:id="rId13"/>
  </p:sldIdLst>
  <p:sldSz cx="9144000" cy="5143500" type="screen16x9"/>
  <p:notesSz cx="6858000" cy="9144000"/>
  <p:embeddedFontLst>
    <p:embeddedFont>
      <p:font typeface="Roboto" panose="020B0600000101010101" charset="0"/>
      <p:regular r:id="rId15"/>
      <p:bold r:id="rId16"/>
      <p:italic r:id="rId17"/>
      <p:boldItalic r:id="rId18"/>
    </p:embeddedFont>
    <p:embeddedFont>
      <p:font typeface="Livvic" panose="020B0600000101010101" charset="0"/>
      <p:regular r:id="rId19"/>
      <p:bold r:id="rId20"/>
      <p:italic r:id="rId21"/>
      <p:boldItalic r:id="rId22"/>
    </p:embeddedFont>
    <p:embeddedFont>
      <p:font typeface="함초롬돋움" panose="020B0604000101010101" pitchFamily="50" charset="-127"/>
      <p:regular r:id="rId23"/>
      <p:bold r:id="rId24"/>
    </p:embeddedFont>
    <p:embeddedFont>
      <p:font typeface="Fira Sans Extra Condensed Medium" panose="020B0600000101010101" charset="0"/>
      <p:regular r:id="rId25"/>
      <p:bold r:id="rId26"/>
      <p:italic r:id="rId27"/>
      <p:boldItalic r:id="rId28"/>
    </p:embeddedFont>
    <p:embeddedFont>
      <p:font typeface="맑은 고딕 Semilight" panose="020B0502040204020203" pitchFamily="50" charset="-127"/>
      <p:regular r:id="rId29"/>
    </p:embeddedFont>
    <p:embeddedFont>
      <p:font typeface="Catamaran Thin" panose="020B0600000101010101" charset="0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810F5C-726D-40E4-8025-D39EF098BA42}">
  <a:tblStyle styleId="{02810F5C-726D-40E4-8025-D39EF098BA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8586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9" r:id="rId6"/>
    <p:sldLayoutId id="214748366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이인지</a:t>
            </a:r>
            <a:endParaRPr lang="en-US" altLang="ko-KR" dirty="0" smtClean="0">
              <a:solidFill>
                <a:schemeClr val="l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2021-01-15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971600" y="149163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Earth AS</a:t>
            </a:r>
            <a:br>
              <a:rPr lang="en-US" dirty="0" smtClean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-US" dirty="0" smtClean="0">
                <a:solidFill>
                  <a:schemeClr val="lt1"/>
                </a:solidFill>
              </a:rPr>
              <a:t>-</a:t>
            </a:r>
            <a:r>
              <a:rPr lang="en-US" sz="3000" dirty="0" smtClean="0">
                <a:solidFill>
                  <a:schemeClr val="lt1"/>
                </a:solidFill>
              </a:rPr>
              <a:t>Automatic-separate waste collection</a:t>
            </a:r>
            <a:endParaRPr sz="3000" dirty="0">
              <a:solidFill>
                <a:schemeClr val="lt1"/>
              </a:solidFill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7148365" y="-494448"/>
            <a:ext cx="861821" cy="252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6380099" y="-432538"/>
            <a:ext cx="2353687" cy="1674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수거함 닫기</a:t>
            </a:r>
            <a:endParaRPr sz="2800" dirty="0">
              <a:solidFill>
                <a:schemeClr val="l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6444208" y="4083918"/>
            <a:ext cx="2451906" cy="100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 열려져 있는 수거함을 닫는 동작을 한다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48" y="1296289"/>
            <a:ext cx="1590626" cy="28277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116358"/>
            <a:ext cx="4158035" cy="3187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770412"/>
            <a:ext cx="1963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OpenedFragment.java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84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3;p30"/>
          <p:cNvSpPr/>
          <p:nvPr/>
        </p:nvSpPr>
        <p:spPr>
          <a:xfrm rot="-5400000">
            <a:off x="7148365" y="-494448"/>
            <a:ext cx="861821" cy="252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5;p30"/>
          <p:cNvSpPr txBox="1">
            <a:spLocks noGrp="1"/>
          </p:cNvSpPr>
          <p:nvPr>
            <p:ph type="ctrTitle"/>
          </p:nvPr>
        </p:nvSpPr>
        <p:spPr>
          <a:xfrm>
            <a:off x="6380099" y="-432538"/>
            <a:ext cx="2353687" cy="1674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수거함 열기 및 닫기</a:t>
            </a:r>
            <a:endParaRPr sz="2800" dirty="0">
              <a:solidFill>
                <a:schemeClr val="l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Google Shape;359;p39"/>
          <p:cNvSpPr txBox="1">
            <a:spLocks/>
          </p:cNvSpPr>
          <p:nvPr/>
        </p:nvSpPr>
        <p:spPr>
          <a:xfrm>
            <a:off x="683568" y="1563638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b="0" dirty="0" smtClean="0"/>
              <a:t>AWS Lambda</a:t>
            </a:r>
            <a:endParaRPr lang="en-US" b="0" dirty="0">
              <a:solidFill>
                <a:srgbClr val="FFFFFF"/>
              </a:solidFill>
            </a:endParaRPr>
          </a:p>
        </p:txBody>
      </p:sp>
      <p:sp>
        <p:nvSpPr>
          <p:cNvPr id="9" name="Google Shape;359;p39"/>
          <p:cNvSpPr txBox="1">
            <a:spLocks/>
          </p:cNvSpPr>
          <p:nvPr/>
        </p:nvSpPr>
        <p:spPr>
          <a:xfrm>
            <a:off x="4890067" y="1563638"/>
            <a:ext cx="3585722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b="0" dirty="0" smtClean="0"/>
              <a:t>AWS API Gateway</a:t>
            </a:r>
            <a:endParaRPr lang="en-US" b="0" dirty="0" smtClean="0">
              <a:solidFill>
                <a:srgbClr val="FFFFFF"/>
              </a:solidFill>
            </a:endParaRPr>
          </a:p>
        </p:txBody>
      </p:sp>
      <p:sp>
        <p:nvSpPr>
          <p:cNvPr id="10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220072" y="4051945"/>
            <a:ext cx="3168352" cy="100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Close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모두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PUT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메소드를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통하여 통신하고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템플릿에서 다른 점은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값을 변경하는 부분이다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51670"/>
            <a:ext cx="3882007" cy="27749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851670"/>
            <a:ext cx="2727375" cy="20625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337" t="57958" r="24248" b="20821"/>
          <a:stretch/>
        </p:blipFill>
        <p:spPr>
          <a:xfrm>
            <a:off x="6611968" y="3304730"/>
            <a:ext cx="2255912" cy="44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7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74;p28"/>
          <p:cNvSpPr/>
          <p:nvPr/>
        </p:nvSpPr>
        <p:spPr>
          <a:xfrm>
            <a:off x="3105131" y="1347614"/>
            <a:ext cx="2769301" cy="2232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74;p28"/>
          <p:cNvSpPr/>
          <p:nvPr/>
        </p:nvSpPr>
        <p:spPr>
          <a:xfrm>
            <a:off x="179512" y="1347614"/>
            <a:ext cx="2697293" cy="2232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6055018" y="1347614"/>
            <a:ext cx="3024336" cy="22151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383190" y="2068882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블루투스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동작을 테스트할 충분한 기기와 환경이 갖춰져 있지 않아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블루투스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 개발을 완료할 수 없었다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테스트 환경이 갖춰지면 다시 테스트하여 완성해보겠다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6265384" y="1923678"/>
            <a:ext cx="2878616" cy="1368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코드를 넣는 것 보다 본 프로젝트에서 사용한 </a:t>
            </a:r>
            <a:r>
              <a:rPr lang="en-US" altLang="ko-KR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AWS</a:t>
            </a: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제공하는 서비스인 </a:t>
            </a:r>
            <a:r>
              <a:rPr lang="en-US" altLang="ko-KR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Lambda, API Gateway, Dynamo DB</a:t>
            </a: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관한 자료들이 오래되어 이해하고 적용하는데 오래 걸렸다</a:t>
            </a:r>
            <a:r>
              <a:rPr lang="en-US" altLang="ko-KR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l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다만</a:t>
            </a:r>
            <a:r>
              <a:rPr lang="en-US" altLang="ko-KR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클라우드</a:t>
            </a: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기술을 직접 활용하고 이 프로젝트에 적용하면서 </a:t>
            </a:r>
            <a:r>
              <a:rPr lang="en-US" altLang="ko-KR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JSON Parsing </a:t>
            </a: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기술을 함께 공부할 수 있어 좋은 기회가 되었다</a:t>
            </a:r>
            <a:r>
              <a:rPr lang="en-US" altLang="ko-KR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6265384" y="1354862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AWS </a:t>
            </a: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 사용</a:t>
            </a:r>
            <a:endParaRPr dirty="0">
              <a:solidFill>
                <a:schemeClr val="l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395536" y="1635646"/>
            <a:ext cx="2448272" cy="428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블루투스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 테스트</a:t>
            </a:r>
            <a:endParaRPr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3426160" y="1611865"/>
            <a:ext cx="2586000" cy="428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 도출의 축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</a:t>
            </a:r>
            <a:endParaRPr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3210136" y="2043913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해커톤을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준비하며 설계하였기 때문에 특히 기존의 하드웨어를 설계한 내용에 비해 실제 구현한 결과물이 적어 아쉽다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추후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디바이스와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아두이노를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접할 기회가 있으면 함께 테스트해 볼 것이다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Google Shape;355;p39"/>
          <p:cNvSpPr txBox="1">
            <a:spLocks noGrp="1"/>
          </p:cNvSpPr>
          <p:nvPr>
            <p:ph type="ctrTitle" idx="4"/>
          </p:nvPr>
        </p:nvSpPr>
        <p:spPr>
          <a:xfrm>
            <a:off x="7740352" y="123478"/>
            <a:ext cx="1224136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CLOSE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6948264" y="195486"/>
            <a:ext cx="2075595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TABLE OF CONTENTS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44861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설계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하드웨어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설계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3451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296884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6089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77594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설명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27534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19770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12280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주요 기능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62209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7133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상세 개발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284955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중심의 상세 개발 내용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31559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939902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374230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마무리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415592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종료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느낀점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827584" y="2262536"/>
            <a:ext cx="3808274" cy="12961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Girls in ICT 2020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해커톤을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목표로 진행한 프로젝트이다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해커톤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주제에 맞게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모바일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기기와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분리수거함을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블루투스로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연결하여 수거 전 올바른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분리수거함을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확인하고 배출하는 과정을 통해 올바른 분리수거 문화를 조성하고자 한다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https://postfiles.pstatic.net/MjAyMDA5MjFfMTIg/MDAxNjAwNjkxNTc1NjY4.jnVbJ1cUKwIs_DoW6ndnaf1fWoNsMXTlI5bby6oB3aAg.9pH9SwjMq5iguWVKdpks4aCV_Oox5M3G5MX7Q2fQOYog.JPEG.emptyshores/%EC%97%90%EB%A6%AD%EC%8A%A8%EC%97%98%EC%A7%80_Girls_In_ICT_2020_%ED%95%B4%EC%BB%A4%ED%86%A4_%ED%8F%AC%EC%8A%A4%ED%84%B0.jpg?type=w7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83518"/>
            <a:ext cx="2898329" cy="409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2202716" y="1288716"/>
            <a:ext cx="2160240" cy="699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PageHolder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사용하여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페이지별로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분류했고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탭을 누르면 해당하는 페이지를 보여준다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6072178" y="1239690"/>
            <a:ext cx="2748293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문자열을 포함하는 검색기능으로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DynamoDB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연동하여 사용하는 기능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항목을 누르면 해당하는 수거함을 열 수 있다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5"/>
          </p:nvPr>
        </p:nvSpPr>
        <p:spPr>
          <a:xfrm>
            <a:off x="2170115" y="3588237"/>
            <a:ext cx="2245511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탭에 해당하는 수거함을 열 수 있다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열고 나면 </a:t>
            </a:r>
            <a:r>
              <a:rPr lang="en-US" altLang="ko-KR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DynamoDB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열림 값을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true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변경하여 저장한다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6381712" y="611512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 기능</a:t>
            </a:r>
            <a:endParaRPr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2027774" y="294353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수거함 열기</a:t>
            </a:r>
            <a:endParaRPr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2464366" y="602733"/>
            <a:ext cx="100811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앱</a:t>
            </a:r>
            <a:r>
              <a:rPr lang="ko-KR" altLang="en-US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화면</a:t>
            </a:r>
            <a:endParaRPr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83" name="Google Shape;283;p36"/>
          <p:cNvGrpSpPr/>
          <p:nvPr/>
        </p:nvGrpSpPr>
        <p:grpSpPr>
          <a:xfrm>
            <a:off x="6010317" y="1012267"/>
            <a:ext cx="383632" cy="276449"/>
            <a:chOff x="3933342" y="4315767"/>
            <a:chExt cx="383632" cy="276449"/>
          </a:xfrm>
        </p:grpSpPr>
        <p:sp>
          <p:nvSpPr>
            <p:cNvPr id="284" name="Google Shape;284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819565" y="2979180"/>
            <a:ext cx="337069" cy="302593"/>
            <a:chOff x="3441065" y="4302505"/>
            <a:chExt cx="337069" cy="302593"/>
          </a:xfrm>
        </p:grpSpPr>
        <p:sp>
          <p:nvSpPr>
            <p:cNvPr id="291" name="Google Shape;291;p3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311;p36"/>
          <p:cNvSpPr txBox="1">
            <a:spLocks noGrp="1"/>
          </p:cNvSpPr>
          <p:nvPr>
            <p:ph type="ctrTitle" idx="7"/>
          </p:nvPr>
        </p:nvSpPr>
        <p:spPr>
          <a:xfrm>
            <a:off x="6444208" y="287634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수거함 닫기</a:t>
            </a:r>
            <a:endParaRPr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2" name="Google Shape;312;p36"/>
          <p:cNvSpPr txBox="1">
            <a:spLocks noGrp="1"/>
          </p:cNvSpPr>
          <p:nvPr>
            <p:ph type="subTitle" idx="8"/>
          </p:nvPr>
        </p:nvSpPr>
        <p:spPr>
          <a:xfrm>
            <a:off x="6451343" y="3636696"/>
            <a:ext cx="2232245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열린 수거함 탭에서 현재 열려있는 상태의 수거함을 보여준다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이때 항목별로 닫거나 모두 닫을 수 있다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0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6804248" y="195486"/>
            <a:ext cx="2075595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FUNCTION</a:t>
            </a:r>
            <a:endParaRPr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76" y="479181"/>
            <a:ext cx="1111815" cy="1976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5" y="479181"/>
            <a:ext cx="1111814" cy="19765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5" y="2744343"/>
            <a:ext cx="1158556" cy="2059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78" y="2724558"/>
            <a:ext cx="1121413" cy="1993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>
            <a:spLocks noGrp="1"/>
          </p:cNvSpPr>
          <p:nvPr>
            <p:ph type="ctrTitle" idx="4"/>
          </p:nvPr>
        </p:nvSpPr>
        <p:spPr>
          <a:xfrm>
            <a:off x="6948264" y="339502"/>
            <a:ext cx="18002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</a:t>
            </a:r>
            <a:br>
              <a:rPr lang="es" dirty="0"/>
            </a:br>
            <a:r>
              <a:rPr lang="es" dirty="0" smtClean="0"/>
              <a:t>DESIGN</a:t>
            </a:r>
            <a:endParaRPr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355976" y="1275606"/>
            <a:ext cx="2674354" cy="115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아두이노를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활용하여 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블루투스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센서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모터를 연결한 회로 설계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아두이노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우노에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브레드보드와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모듈을 간단하게 연결하였다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427984" y="3240055"/>
            <a:ext cx="288032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AWS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제공하는 </a:t>
            </a:r>
            <a:r>
              <a:rPr lang="en-US" altLang="ko-KR" dirty="0" err="1" smtClean="0"/>
              <a:t>NoSQL</a:t>
            </a:r>
            <a:r>
              <a:rPr lang="en-US" altLang="ko-KR" dirty="0" smtClean="0"/>
              <a:t>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Dynamo DB, DB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쿼리를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실행하여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받아오는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Lambda,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애플리케이션과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Gateway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활용하여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안드로이드를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개발하였다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355976" y="91556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HARDWARE </a:t>
            </a:r>
            <a:r>
              <a:rPr lang="en-US" dirty="0" smtClean="0"/>
              <a:t>DESIGN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355976" y="2787774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BACK-END DESIGN</a:t>
            </a:r>
            <a:endParaRPr lang="es" dirty="0"/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https://s3.us-west-2.amazonaws.com/secure.notion-static.com/18cd1ca1-21f8-4050-acfa-08e500752d57/Untitled.png?X-Amz-Algorithm=AWS4-HMAC-SHA256&amp;X-Amz-Credential=AKIAT73L2G45O3KS52Y5%2F20210118%2Fus-west-2%2Fs3%2Faws4_request&amp;X-Amz-Date=20210118T064927Z&amp;X-Amz-Expires=86400&amp;X-Amz-Signature=9d29e41703059adb6de7ea8e596fa72d8e26f35e8ecbb94cd87dde1eacedb5c8&amp;X-Amz-SignedHeaders=host&amp;response-content-disposition=filename%20%3D%22Untitled.png%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52475"/>
            <a:ext cx="3840330" cy="18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I Gateway 작동 방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23525"/>
            <a:ext cx="3840330" cy="18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9552" y="3219822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3291830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47864" y="3219822"/>
            <a:ext cx="576064" cy="207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43808" y="3009545"/>
            <a:ext cx="504056" cy="207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6588223" y="4083918"/>
            <a:ext cx="2219469" cy="100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탭 별로 해당하는 페이지 각각 화면을 구성하여 맞춰주었다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Google Shape;203;p30"/>
          <p:cNvSpPr/>
          <p:nvPr/>
        </p:nvSpPr>
        <p:spPr>
          <a:xfrm rot="-5400000">
            <a:off x="7148365" y="-494448"/>
            <a:ext cx="861821" cy="252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5;p30"/>
          <p:cNvSpPr txBox="1">
            <a:spLocks noGrp="1"/>
          </p:cNvSpPr>
          <p:nvPr>
            <p:ph type="ctrTitle"/>
          </p:nvPr>
        </p:nvSpPr>
        <p:spPr>
          <a:xfrm>
            <a:off x="6380099" y="-432538"/>
            <a:ext cx="2353687" cy="1674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</a:t>
            </a: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화</a:t>
            </a:r>
            <a:r>
              <a:rPr lang="ko-KR" altLang="en-US" dirty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면</a:t>
            </a:r>
            <a:endParaRPr sz="2800" dirty="0">
              <a:solidFill>
                <a:schemeClr val="l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85" y="1319082"/>
            <a:ext cx="1487114" cy="26437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30" y="794026"/>
            <a:ext cx="3830920" cy="3581201"/>
          </a:xfrm>
          <a:prstGeom prst="rect">
            <a:avLst/>
          </a:prstGeom>
        </p:spPr>
      </p:pic>
      <p:sp>
        <p:nvSpPr>
          <p:cNvPr id="14" name="Google Shape;355;p39"/>
          <p:cNvSpPr txBox="1">
            <a:spLocks/>
          </p:cNvSpPr>
          <p:nvPr/>
        </p:nvSpPr>
        <p:spPr>
          <a:xfrm>
            <a:off x="789242" y="404467"/>
            <a:ext cx="18002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PlaceHolder.java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7148365" y="-494448"/>
            <a:ext cx="861821" cy="252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6380099" y="-432538"/>
            <a:ext cx="2353687" cy="1674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 기능</a:t>
            </a:r>
            <a:endParaRPr sz="2800" dirty="0">
              <a:solidFill>
                <a:schemeClr val="l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6355787" y="4083918"/>
            <a:ext cx="2451906" cy="100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분류 종류가 헷갈리는 품목을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저장하고 검색 기능을 활용하여 품목 선택 후 해당하는 수거함이 열리도록 설정했다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332304"/>
            <a:ext cx="1446610" cy="25717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334867"/>
            <a:ext cx="1445168" cy="25691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2499742"/>
            <a:ext cx="3639121" cy="23370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237817"/>
            <a:ext cx="3096344" cy="21847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3848" y="3363838"/>
            <a:ext cx="197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Parse </a:t>
            </a:r>
            <a:r>
              <a:rPr lang="ko-KR" altLang="en-US" sz="800" dirty="0" smtClean="0">
                <a:solidFill>
                  <a:schemeClr val="bg1"/>
                </a:solidFill>
              </a:rPr>
              <a:t>결과가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Json</a:t>
            </a:r>
            <a:r>
              <a:rPr lang="ko-KR" altLang="en-US" sz="800" dirty="0" smtClean="0">
                <a:solidFill>
                  <a:schemeClr val="bg1"/>
                </a:solidFill>
              </a:rPr>
              <a:t>이기 때문에 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다시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JsonObject</a:t>
            </a:r>
            <a:r>
              <a:rPr lang="ko-KR" altLang="en-US" sz="800" dirty="0" smtClean="0">
                <a:solidFill>
                  <a:schemeClr val="bg1"/>
                </a:solidFill>
              </a:rPr>
              <a:t>로 변환 과정을 거친다</a:t>
            </a:r>
            <a:r>
              <a:rPr lang="en-US" altLang="ko-KR" sz="800" dirty="0" smtClean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Google Shape;355;p39"/>
          <p:cNvSpPr txBox="1">
            <a:spLocks/>
          </p:cNvSpPr>
          <p:nvPr/>
        </p:nvSpPr>
        <p:spPr>
          <a:xfrm>
            <a:off x="3419872" y="160672"/>
            <a:ext cx="216024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ConfusionFragment.java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7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3;p30"/>
          <p:cNvSpPr/>
          <p:nvPr/>
        </p:nvSpPr>
        <p:spPr>
          <a:xfrm rot="-5400000">
            <a:off x="7148365" y="-494448"/>
            <a:ext cx="861821" cy="252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5;p30"/>
          <p:cNvSpPr txBox="1">
            <a:spLocks noGrp="1"/>
          </p:cNvSpPr>
          <p:nvPr>
            <p:ph type="ctrTitle"/>
          </p:nvPr>
        </p:nvSpPr>
        <p:spPr>
          <a:xfrm>
            <a:off x="6380099" y="-432538"/>
            <a:ext cx="2353687" cy="1674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 기능</a:t>
            </a:r>
            <a:endParaRPr sz="2800" dirty="0">
              <a:solidFill>
                <a:schemeClr val="l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51670"/>
            <a:ext cx="3816424" cy="2839306"/>
          </a:xfrm>
          <a:prstGeom prst="rect">
            <a:avLst/>
          </a:prstGeom>
        </p:spPr>
      </p:pic>
      <p:sp>
        <p:nvSpPr>
          <p:cNvPr id="7" name="Google Shape;359;p39"/>
          <p:cNvSpPr txBox="1">
            <a:spLocks/>
          </p:cNvSpPr>
          <p:nvPr/>
        </p:nvSpPr>
        <p:spPr>
          <a:xfrm>
            <a:off x="683568" y="1563638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b="0" dirty="0" smtClean="0"/>
              <a:t>AWS Lambda</a:t>
            </a:r>
            <a:endParaRPr lang="en-US" b="0" dirty="0">
              <a:solidFill>
                <a:srgbClr val="FFFFFF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851670"/>
            <a:ext cx="3933825" cy="2200275"/>
          </a:xfrm>
          <a:prstGeom prst="rect">
            <a:avLst/>
          </a:prstGeom>
        </p:spPr>
      </p:pic>
      <p:sp>
        <p:nvSpPr>
          <p:cNvPr id="9" name="Google Shape;359;p39"/>
          <p:cNvSpPr txBox="1">
            <a:spLocks/>
          </p:cNvSpPr>
          <p:nvPr/>
        </p:nvSpPr>
        <p:spPr>
          <a:xfrm>
            <a:off x="4890067" y="1563638"/>
            <a:ext cx="3585722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b="0" dirty="0" smtClean="0"/>
              <a:t>AWS API Gateway</a:t>
            </a:r>
            <a:endParaRPr lang="en-US" b="0" dirty="0" smtClean="0">
              <a:solidFill>
                <a:srgbClr val="FFFFFF"/>
              </a:solidFill>
            </a:endParaRPr>
          </a:p>
        </p:txBody>
      </p:sp>
      <p:sp>
        <p:nvSpPr>
          <p:cNvPr id="10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220072" y="4051945"/>
            <a:ext cx="3168352" cy="100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 동일한 템플릿을 사용하며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atValue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값이 없으면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Confusion DB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값을 쿼리 결과로 반환한다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86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7148365" y="-494448"/>
            <a:ext cx="861821" cy="252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6380099" y="-432538"/>
            <a:ext cx="2353687" cy="1674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수거함 열기</a:t>
            </a:r>
            <a:endParaRPr sz="2800" dirty="0">
              <a:solidFill>
                <a:schemeClr val="l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6444208" y="4083918"/>
            <a:ext cx="2451906" cy="100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지역과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collection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포함하고 해당하는 지역과 수거함이 열리도록 구현하였다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74" y="1263399"/>
            <a:ext cx="1563957" cy="2780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770412"/>
            <a:ext cx="4299000" cy="1300276"/>
          </a:xfrm>
          <a:prstGeom prst="rect">
            <a:avLst/>
          </a:prstGeom>
        </p:spPr>
      </p:pic>
      <p:sp>
        <p:nvSpPr>
          <p:cNvPr id="12" name="Google Shape;355;p39"/>
          <p:cNvSpPr txBox="1">
            <a:spLocks/>
          </p:cNvSpPr>
          <p:nvPr/>
        </p:nvSpPr>
        <p:spPr>
          <a:xfrm>
            <a:off x="539552" y="313242"/>
            <a:ext cx="367240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CollectionFragment.java – </a:t>
            </a:r>
            <a:r>
              <a:rPr lang="ko-KR" altLang="en-US" dirty="0" smtClean="0"/>
              <a:t>분류 별 </a:t>
            </a:r>
            <a:r>
              <a:rPr lang="en-US" altLang="ko-KR" dirty="0" smtClean="0"/>
              <a:t>open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643758"/>
            <a:ext cx="4824536" cy="1717413"/>
          </a:xfrm>
          <a:prstGeom prst="rect">
            <a:avLst/>
          </a:prstGeom>
        </p:spPr>
      </p:pic>
      <p:sp>
        <p:nvSpPr>
          <p:cNvPr id="14" name="Google Shape;355;p39"/>
          <p:cNvSpPr txBox="1">
            <a:spLocks/>
          </p:cNvSpPr>
          <p:nvPr/>
        </p:nvSpPr>
        <p:spPr>
          <a:xfrm>
            <a:off x="539552" y="2200784"/>
            <a:ext cx="439248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ConfusionFragment.java – </a:t>
            </a:r>
            <a:r>
              <a:rPr lang="ko-KR" altLang="en-US" dirty="0" smtClean="0"/>
              <a:t>항목 별 </a:t>
            </a:r>
            <a:r>
              <a:rPr lang="en-US" altLang="ko-KR" dirty="0" smtClean="0"/>
              <a:t>open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433</Words>
  <Application>Microsoft Office PowerPoint</Application>
  <PresentationFormat>화면 슬라이드 쇼(16:9)</PresentationFormat>
  <Paragraphs>80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Arial</vt:lpstr>
      <vt:lpstr>Roboto</vt:lpstr>
      <vt:lpstr>Livvic</vt:lpstr>
      <vt:lpstr>함초롬돋움</vt:lpstr>
      <vt:lpstr>Fira Sans Extra Condensed Medium</vt:lpstr>
      <vt:lpstr>맑은 고딕 Semilight</vt:lpstr>
      <vt:lpstr>Catamaran Thin</vt:lpstr>
      <vt:lpstr>맑은 고딕</vt:lpstr>
      <vt:lpstr>Engineering Project Proposal by Slidesgo</vt:lpstr>
      <vt:lpstr>Earth AS -Automatic-separate waste collection</vt:lpstr>
      <vt:lpstr>TABLE OF CONTENTS</vt:lpstr>
      <vt:lpstr>개요</vt:lpstr>
      <vt:lpstr>검색 기능</vt:lpstr>
      <vt:lpstr>PROJECT  DESIGN</vt:lpstr>
      <vt:lpstr>앱 화면</vt:lpstr>
      <vt:lpstr>검색 기능</vt:lpstr>
      <vt:lpstr>검색 기능</vt:lpstr>
      <vt:lpstr>수거함 열기</vt:lpstr>
      <vt:lpstr>수거함 닫기</vt:lpstr>
      <vt:lpstr>수거함 열기 및 닫기</vt:lpstr>
      <vt:lpstr>AWS 서비스 사용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AS -Automatic-separate waste collection</dc:title>
  <cp:lastModifiedBy>Lee Innjie</cp:lastModifiedBy>
  <cp:revision>14</cp:revision>
  <dcterms:modified xsi:type="dcterms:W3CDTF">2021-01-18T10:59:36Z</dcterms:modified>
</cp:coreProperties>
</file>